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599"/>
  </p:normalViewPr>
  <p:slideViewPr>
    <p:cSldViewPr snapToGrid="0" snapToObjects="1">
      <p:cViewPr>
        <p:scale>
          <a:sx n="75" d="100"/>
          <a:sy n="75" d="100"/>
        </p:scale>
        <p:origin x="172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813B-2FE0-A44B-9F1C-D111479A26E5}" type="datetimeFigureOut">
              <a:rPr kumimoji="1" lang="zh-CN" altLang="en-US" smtClean="0"/>
              <a:t>17/6/25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80517-53E6-0F45-8F28-39B58EE16F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94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0517-53E6-0F45-8F28-39B58EE16F9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9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" b="4"/>
          <a:stretch/>
        </p:blipFill>
        <p:spPr>
          <a:xfrm>
            <a:off x="476836" y="822960"/>
            <a:ext cx="5462001" cy="50541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跟我游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30000" y="4455621"/>
            <a:ext cx="2329780" cy="508588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Go with Me</a:t>
            </a:r>
          </a:p>
          <a:p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4790" y="5028498"/>
            <a:ext cx="2370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Andy Hu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Lavenda Chen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Harry Liu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600" dirty="0" smtClean="0">
                <a:latin typeface="+mj-ea"/>
                <a:ea typeface="+mj-ea"/>
                <a:cs typeface="Arial" panose="020B0604020202020204" pitchFamily="34" charset="0"/>
              </a:rPr>
              <a:t>Andy Tang</a:t>
            </a:r>
            <a:endParaRPr kumimoji="1" lang="zh-CN" altLang="en-US" sz="160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三年～五年计划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460303"/>
            <a:ext cx="10058400" cy="34087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地域覆盖扩张， 如温哥华－加拿大－美</a:t>
            </a:r>
            <a:r>
              <a:rPr lang="zh-CN" altLang="en-US" sz="2400" dirty="0" smtClean="0"/>
              <a:t>国</a:t>
            </a:r>
            <a:endParaRPr lang="en-CA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en-US" altLang="zh-CN" sz="2400" dirty="0"/>
              <a:t>. </a:t>
            </a:r>
            <a:r>
              <a:rPr lang="zh-CN" altLang="en-US" sz="2400" dirty="0"/>
              <a:t>在中国宣传和推</a:t>
            </a:r>
            <a:r>
              <a:rPr lang="zh-CN" altLang="en-US" sz="2400" dirty="0" smtClean="0"/>
              <a:t>广</a:t>
            </a:r>
            <a:endParaRPr lang="en-CA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en-US" altLang="zh-CN" sz="2400" dirty="0"/>
              <a:t>. </a:t>
            </a:r>
            <a:r>
              <a:rPr lang="zh-CN" altLang="en-US" sz="2400" dirty="0"/>
              <a:t>寻找合作公</a:t>
            </a:r>
            <a:r>
              <a:rPr lang="zh-CN" altLang="en-US" sz="2400" dirty="0" smtClean="0"/>
              <a:t>司</a:t>
            </a:r>
            <a:endParaRPr lang="en-CA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en-US" altLang="zh-CN" sz="2400" dirty="0"/>
              <a:t>. </a:t>
            </a:r>
            <a:r>
              <a:rPr lang="zh-CN" altLang="en-US" sz="2400" dirty="0"/>
              <a:t>进行项目开拓</a:t>
            </a:r>
            <a:endParaRPr lang="en-CA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cdsa.org/wp-content/uploads/2016/12/travel-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3400"/>
            <a:ext cx="12225866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21100" y="1639198"/>
            <a:ext cx="4800600" cy="2123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3866" y="1639198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谢谢您</a:t>
            </a:r>
            <a:endParaRPr lang="en-US" altLang="zh-TW" sz="6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Thank You</a:t>
            </a:r>
            <a:endParaRPr lang="en-CA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5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24" y="841800"/>
            <a:ext cx="2795588" cy="894397"/>
          </a:xfrm>
        </p:spPr>
        <p:txBody>
          <a:bodyPr/>
          <a:lstStyle/>
          <a:p>
            <a:r>
              <a:rPr kumimoji="1" lang="zh-CN" altLang="en-US" dirty="0" smtClean="0"/>
              <a:t>团队介绍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1"/>
          <a:stretch/>
        </p:blipFill>
        <p:spPr>
          <a:xfrm>
            <a:off x="1190625" y="2384408"/>
            <a:ext cx="2312009" cy="2546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-260" r="-409" b="22498"/>
          <a:stretch/>
        </p:blipFill>
        <p:spPr>
          <a:xfrm>
            <a:off x="3940026" y="2378868"/>
            <a:ext cx="2089151" cy="25574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" r="12089"/>
          <a:stretch/>
        </p:blipFill>
        <p:spPr>
          <a:xfrm>
            <a:off x="6423887" y="2400299"/>
            <a:ext cx="2219133" cy="2514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-680" r="4955" b="680"/>
          <a:stretch/>
        </p:blipFill>
        <p:spPr>
          <a:xfrm>
            <a:off x="8993292" y="2378868"/>
            <a:ext cx="2176676" cy="2514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0624" y="5150452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Andy Hu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30028" y="5150452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err="1" smtClean="0">
                <a:latin typeface="+mj-ea"/>
                <a:ea typeface="+mj-ea"/>
                <a:cs typeface="Arial" panose="020B0604020202020204" pitchFamily="34" charset="0"/>
              </a:rPr>
              <a:t>Lavenda</a:t>
            </a:r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 Chen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7448" y="5148589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Andy Tang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57959" y="5146326"/>
            <a:ext cx="231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  <a:cs typeface="Arial" panose="020B0604020202020204" pitchFamily="34" charset="0"/>
              </a:rPr>
              <a:t>Harry Liu</a:t>
            </a:r>
            <a:endParaRPr kumimoji="1"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创业初衷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29" y="1846263"/>
            <a:ext cx="5835068" cy="4022725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1981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市场需求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7013" y="2375636"/>
            <a:ext cx="7775787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1. 2015</a:t>
            </a:r>
            <a:r>
              <a:rPr kumimoji="1" lang="zh-CN" altLang="en-US" sz="2400" dirty="0"/>
              <a:t>年国内出境游总人数超过 </a:t>
            </a:r>
            <a:r>
              <a:rPr kumimoji="1" lang="en-US" altLang="zh-CN" sz="2400" dirty="0"/>
              <a:t>1.2</a:t>
            </a:r>
            <a:r>
              <a:rPr kumimoji="1" lang="zh-CN" altLang="en-US" sz="2400" dirty="0"/>
              <a:t>亿人次，出境游规模连续三年排名</a:t>
            </a:r>
            <a:r>
              <a:rPr kumimoji="1" lang="zh-CN" altLang="en-US" sz="2400" dirty="0" smtClean="0"/>
              <a:t>世界</a:t>
            </a:r>
            <a:endParaRPr kumimoji="1" lang="en-US" altLang="zh-CN" sz="2400" smtClean="0"/>
          </a:p>
          <a:p>
            <a:r>
              <a:rPr kumimoji="1" lang="en-CA" altLang="zh-CN" sz="2400" smtClean="0"/>
              <a:t>2</a:t>
            </a:r>
            <a:r>
              <a:rPr kumimoji="1" lang="en-CA" altLang="zh-CN" sz="2400" dirty="0" smtClean="0"/>
              <a:t>. </a:t>
            </a:r>
            <a:r>
              <a:rPr kumimoji="1" lang="zh-CN" altLang="en-US" sz="2400" dirty="0" smtClean="0"/>
              <a:t>中国</a:t>
            </a:r>
            <a:r>
              <a:rPr kumimoji="1" lang="zh-CN" altLang="en-US" sz="2400" dirty="0"/>
              <a:t>人强大的购</a:t>
            </a:r>
            <a:r>
              <a:rPr kumimoji="1" lang="zh-CN" altLang="en-US" sz="2400" dirty="0" smtClean="0"/>
              <a:t>买力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48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出国游客顾虑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7013" y="2462738"/>
            <a:ext cx="10058400" cy="3406356"/>
          </a:xfrm>
        </p:spPr>
        <p:txBody>
          <a:bodyPr/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语言不通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安全性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计划的灵活性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 人文文化的深度了解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5.</a:t>
            </a:r>
            <a:r>
              <a:rPr kumimoji="1" lang="zh-CN" altLang="en-US" sz="2400" dirty="0" smtClean="0"/>
              <a:t> 计划所用时间</a:t>
            </a:r>
            <a:endParaRPr kumimoji="1" lang="en-US" altLang="zh-CN" sz="2400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1981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中国留学生作为向导的需求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1680" y="2460302"/>
            <a:ext cx="7149253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需要赚生活费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工作的经验很少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希望找到跟自己兴趣爱好相符合的</a:t>
            </a:r>
            <a:endParaRPr kumimoji="1" lang="en-US" altLang="zh-CN" sz="2400" dirty="0" smtClean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跟我游网站－ 连接两个群体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1" y="1846260"/>
            <a:ext cx="3279251" cy="4022725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16" y="2675462"/>
            <a:ext cx="3249730" cy="2364324"/>
          </a:xfrm>
        </p:spPr>
      </p:pic>
      <p:cxnSp>
        <p:nvCxnSpPr>
          <p:cNvPr id="13" name="Straight Connector 12"/>
          <p:cNvCxnSpPr>
            <a:stCxn id="5" idx="3"/>
          </p:cNvCxnSpPr>
          <p:nvPr/>
        </p:nvCxnSpPr>
        <p:spPr>
          <a:xfrm flipV="1">
            <a:off x="4274452" y="3857622"/>
            <a:ext cx="3211664" cy="1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盈利模式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3600" y="2460303"/>
            <a:ext cx="10058400" cy="34087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交易中提成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收取广告费用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跟其他公司合作进行互惠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 获得政府支持</a:t>
            </a:r>
            <a:endParaRPr kumimoji="1" lang="zh-CN" altLang="en-US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后半年计</a:t>
            </a:r>
            <a:r>
              <a:rPr lang="zh-CN" altLang="en-US" dirty="0" smtClean="0"/>
              <a:t>划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2613" y="2460303"/>
            <a:ext cx="10058400" cy="34087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团</a:t>
            </a:r>
            <a:r>
              <a:rPr lang="zh-CN" altLang="en-US" sz="2400" dirty="0"/>
              <a:t>队组成 </a:t>
            </a:r>
            <a:endParaRPr lang="en-CA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en-US" altLang="zh-CN" sz="2400" dirty="0"/>
              <a:t>. </a:t>
            </a:r>
            <a:r>
              <a:rPr lang="zh-CN" altLang="en-US" sz="2400" dirty="0"/>
              <a:t>市场调</a:t>
            </a:r>
            <a:r>
              <a:rPr lang="zh-CN" altLang="en-US" sz="2400" dirty="0" smtClean="0"/>
              <a:t>研</a:t>
            </a:r>
            <a:endParaRPr lang="en-CA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en-US" altLang="zh-CN" sz="2400" dirty="0"/>
              <a:t>. </a:t>
            </a:r>
            <a:r>
              <a:rPr lang="zh-CN" altLang="en-US" sz="2400" dirty="0"/>
              <a:t>网站开</a:t>
            </a:r>
            <a:r>
              <a:rPr lang="zh-CN" altLang="en-US" sz="2400" dirty="0" smtClean="0"/>
              <a:t>发</a:t>
            </a:r>
            <a:endParaRPr lang="en-CA" altLang="zh-CN" sz="2400" dirty="0" smtClean="0"/>
          </a:p>
          <a:p>
            <a:r>
              <a:rPr lang="en-CA" altLang="zh-CN" sz="2400" dirty="0" smtClean="0"/>
              <a:t>4.</a:t>
            </a:r>
            <a:r>
              <a:rPr lang="en-CA" altLang="zh-CN" sz="2400" dirty="0"/>
              <a:t> </a:t>
            </a:r>
            <a:r>
              <a:rPr lang="zh-CN" altLang="en-US" sz="2400" dirty="0" smtClean="0"/>
              <a:t>安</a:t>
            </a:r>
            <a:r>
              <a:rPr lang="zh-CN" altLang="en-US" sz="2400" dirty="0"/>
              <a:t>全保障</a:t>
            </a:r>
            <a:r>
              <a:rPr lang="zh-CN" altLang="en-US" sz="2400"/>
              <a:t>规</a:t>
            </a:r>
            <a:r>
              <a:rPr lang="zh-CN" altLang="en-US" sz="2400" smtClean="0"/>
              <a:t>范</a:t>
            </a:r>
            <a:endParaRPr lang="en-CA" altLang="zh-CN" sz="2400" dirty="0" smtClean="0"/>
          </a:p>
          <a:p>
            <a:r>
              <a:rPr lang="en-US" altLang="zh-CN" sz="2400" dirty="0"/>
              <a:t>5</a:t>
            </a:r>
            <a:r>
              <a:rPr lang="en-US" altLang="zh-CN" sz="2400" dirty="0" smtClean="0"/>
              <a:t>. </a:t>
            </a:r>
            <a:r>
              <a:rPr lang="zh-CN" altLang="en-US" sz="2400" dirty="0"/>
              <a:t>内部测</a:t>
            </a:r>
            <a:r>
              <a:rPr lang="zh-CN" altLang="en-US" sz="2400" dirty="0" smtClean="0"/>
              <a:t>试</a:t>
            </a:r>
            <a:endParaRPr lang="en-CA" altLang="zh-CN" sz="2400" dirty="0" smtClean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36" y="1010709"/>
            <a:ext cx="785732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378</TotalTime>
  <Words>208</Words>
  <Application>Microsoft Macintosh PowerPoint</Application>
  <PresentationFormat>宽屏</PresentationFormat>
  <Paragraphs>45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DengXian</vt:lpstr>
      <vt:lpstr>SimSun</vt:lpstr>
      <vt:lpstr>宋体</vt:lpstr>
      <vt:lpstr>Arial</vt:lpstr>
      <vt:lpstr>怀旧</vt:lpstr>
      <vt:lpstr>跟我游 </vt:lpstr>
      <vt:lpstr>团队介绍</vt:lpstr>
      <vt:lpstr>创业初衷</vt:lpstr>
      <vt:lpstr>市场需求</vt:lpstr>
      <vt:lpstr>出国游客顾虑</vt:lpstr>
      <vt:lpstr>中国留学生作为向导的需求</vt:lpstr>
      <vt:lpstr>跟我游网站－ 连接两个群体</vt:lpstr>
      <vt:lpstr>盈利模式</vt:lpstr>
      <vt:lpstr>后半年计划</vt:lpstr>
      <vt:lpstr>三年～五年计划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跟我游 </dc:title>
  <dc:creator>Lavenda Chen</dc:creator>
  <cp:lastModifiedBy>Lavenda Chen</cp:lastModifiedBy>
  <cp:revision>26</cp:revision>
  <dcterms:created xsi:type="dcterms:W3CDTF">2017-06-25T01:04:52Z</dcterms:created>
  <dcterms:modified xsi:type="dcterms:W3CDTF">2017-06-25T07:58:29Z</dcterms:modified>
</cp:coreProperties>
</file>